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2" r:id="rId4"/>
    <p:sldId id="263" r:id="rId5"/>
    <p:sldId id="264" r:id="rId6"/>
    <p:sldId id="267" r:id="rId7"/>
    <p:sldId id="265" r:id="rId8"/>
    <p:sldId id="261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3E1B00-8534-2444-B463-A2376A1C1DDD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A67F64-2FA1-9943-9CE8-E718E9F0D4CC}">
      <dgm:prSet phldrT="[Text]"/>
      <dgm:spPr/>
      <dgm:t>
        <a:bodyPr/>
        <a:lstStyle/>
        <a:p>
          <a:r>
            <a:rPr lang="en-US" dirty="0" smtClean="0"/>
            <a:t>Signal Machine is ready (pushbutton)</a:t>
          </a:r>
          <a:endParaRPr lang="en-US" dirty="0"/>
        </a:p>
      </dgm:t>
    </dgm:pt>
    <dgm:pt modelId="{8D2B8290-0A21-CC4C-8CCB-54E67384D54F}" type="parTrans" cxnId="{D8308091-ECE5-164F-B6B9-233CA203EB3D}">
      <dgm:prSet/>
      <dgm:spPr/>
      <dgm:t>
        <a:bodyPr/>
        <a:lstStyle/>
        <a:p>
          <a:endParaRPr lang="en-US"/>
        </a:p>
      </dgm:t>
    </dgm:pt>
    <dgm:pt modelId="{07A9E55E-D8FE-DC4C-9117-33E241357EDB}" type="sibTrans" cxnId="{D8308091-ECE5-164F-B6B9-233CA203EB3D}">
      <dgm:prSet/>
      <dgm:spPr/>
      <dgm:t>
        <a:bodyPr/>
        <a:lstStyle/>
        <a:p>
          <a:endParaRPr lang="en-US"/>
        </a:p>
      </dgm:t>
    </dgm:pt>
    <dgm:pt modelId="{0AD3E135-5F75-8F42-B00C-5B2189D3A29C}">
      <dgm:prSet phldrT="[Text]"/>
      <dgm:spPr/>
      <dgm:t>
        <a:bodyPr/>
        <a:lstStyle/>
        <a:p>
          <a:r>
            <a:rPr lang="en-US" dirty="0" smtClean="0"/>
            <a:t>Check for new tweet</a:t>
          </a:r>
          <a:endParaRPr lang="en-US" dirty="0"/>
        </a:p>
      </dgm:t>
    </dgm:pt>
    <dgm:pt modelId="{195D0BDF-7A68-3547-9A17-7A085649F072}" type="parTrans" cxnId="{7DF94157-A1FA-CA47-9745-5614D5BACB8C}">
      <dgm:prSet/>
      <dgm:spPr/>
      <dgm:t>
        <a:bodyPr/>
        <a:lstStyle/>
        <a:p>
          <a:endParaRPr lang="en-US"/>
        </a:p>
      </dgm:t>
    </dgm:pt>
    <dgm:pt modelId="{8E363818-D293-F447-8D3D-FAEFBB8879DE}" type="sibTrans" cxnId="{7DF94157-A1FA-CA47-9745-5614D5BACB8C}">
      <dgm:prSet/>
      <dgm:spPr/>
      <dgm:t>
        <a:bodyPr/>
        <a:lstStyle/>
        <a:p>
          <a:endParaRPr lang="en-US"/>
        </a:p>
      </dgm:t>
    </dgm:pt>
    <dgm:pt modelId="{9C4A2F67-97B9-9B4E-825D-7CB9312F0B8A}">
      <dgm:prSet phldrT="[Text]"/>
      <dgm:spPr/>
      <dgm:t>
        <a:bodyPr/>
        <a:lstStyle/>
        <a:p>
          <a:r>
            <a:rPr lang="en-US" dirty="0" smtClean="0"/>
            <a:t>Notify tweeter of action</a:t>
          </a:r>
          <a:endParaRPr lang="en-US" dirty="0"/>
        </a:p>
      </dgm:t>
    </dgm:pt>
    <dgm:pt modelId="{90509EE0-0641-8C41-B276-95D30372C368}" type="parTrans" cxnId="{1B1F8FD5-CAE8-2247-9DA8-A16A0FF266AA}">
      <dgm:prSet/>
      <dgm:spPr/>
      <dgm:t>
        <a:bodyPr/>
        <a:lstStyle/>
        <a:p>
          <a:endParaRPr lang="en-US"/>
        </a:p>
      </dgm:t>
    </dgm:pt>
    <dgm:pt modelId="{A35CE4B9-039A-E146-A112-56851F565589}" type="sibTrans" cxnId="{1B1F8FD5-CAE8-2247-9DA8-A16A0FF266AA}">
      <dgm:prSet/>
      <dgm:spPr/>
      <dgm:t>
        <a:bodyPr/>
        <a:lstStyle/>
        <a:p>
          <a:endParaRPr lang="en-US"/>
        </a:p>
      </dgm:t>
    </dgm:pt>
    <dgm:pt modelId="{1C13425A-22B1-D340-A3F6-D7A09830579B}">
      <dgm:prSet phldrT="[Text]"/>
      <dgm:spPr/>
      <dgm:t>
        <a:bodyPr/>
        <a:lstStyle/>
        <a:p>
          <a:r>
            <a:rPr lang="en-US" dirty="0" smtClean="0"/>
            <a:t>Handle brewing Process (if necessary)</a:t>
          </a:r>
          <a:endParaRPr lang="en-US" dirty="0"/>
        </a:p>
      </dgm:t>
    </dgm:pt>
    <dgm:pt modelId="{5E4DCFAA-B882-9B44-81A9-401F3037948D}" type="parTrans" cxnId="{4361936B-353F-824C-9381-CD0ED72F1084}">
      <dgm:prSet/>
      <dgm:spPr/>
      <dgm:t>
        <a:bodyPr/>
        <a:lstStyle/>
        <a:p>
          <a:endParaRPr lang="en-US"/>
        </a:p>
      </dgm:t>
    </dgm:pt>
    <dgm:pt modelId="{22484175-4FA7-A44C-AD1A-339DB940ED38}" type="sibTrans" cxnId="{4361936B-353F-824C-9381-CD0ED72F1084}">
      <dgm:prSet/>
      <dgm:spPr/>
      <dgm:t>
        <a:bodyPr/>
        <a:lstStyle/>
        <a:p>
          <a:endParaRPr lang="en-US"/>
        </a:p>
      </dgm:t>
    </dgm:pt>
    <dgm:pt modelId="{A8A98D26-D048-9C47-ADD6-F8BF43B428A7}" type="pres">
      <dgm:prSet presAssocID="{AE3E1B00-8534-2444-B463-A2376A1C1DD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E22FCC-C4D0-1243-9D92-1490057EF46D}" type="pres">
      <dgm:prSet presAssocID="{42A67F64-2FA1-9943-9CE8-E718E9F0D4C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8FF3C-396C-584C-AEDD-68BAC6A34218}" type="pres">
      <dgm:prSet presAssocID="{07A9E55E-D8FE-DC4C-9117-33E241357EDB}" presName="sibTrans" presStyleLbl="sibTrans2D1" presStyleIdx="0" presStyleCnt="4"/>
      <dgm:spPr/>
      <dgm:t>
        <a:bodyPr/>
        <a:lstStyle/>
        <a:p>
          <a:endParaRPr lang="en-US"/>
        </a:p>
      </dgm:t>
    </dgm:pt>
    <dgm:pt modelId="{442649BB-5216-0A44-B85A-CCCC34D54601}" type="pres">
      <dgm:prSet presAssocID="{07A9E55E-D8FE-DC4C-9117-33E241357EDB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ACB4334C-D276-C747-B4A6-7537F35D757D}" type="pres">
      <dgm:prSet presAssocID="{0AD3E135-5F75-8F42-B00C-5B2189D3A29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6C2843-63C0-9F42-8C54-A97B40FF0FA5}" type="pres">
      <dgm:prSet presAssocID="{8E363818-D293-F447-8D3D-FAEFBB8879D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F82FD846-E6F6-0347-BDE2-5844C7F6C932}" type="pres">
      <dgm:prSet presAssocID="{8E363818-D293-F447-8D3D-FAEFBB8879D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5E6798B-6C39-754E-8DE7-B34B56B50918}" type="pres">
      <dgm:prSet presAssocID="{9C4A2F67-97B9-9B4E-825D-7CB9312F0B8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1CCB60-D479-D740-AA5B-B8F60B44F055}" type="pres">
      <dgm:prSet presAssocID="{A35CE4B9-039A-E146-A112-56851F56558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6BA102B-6BB4-A14A-A05B-129F35A23727}" type="pres">
      <dgm:prSet presAssocID="{A35CE4B9-039A-E146-A112-56851F56558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40BBF09-3D73-6D42-8051-724BB296FDF2}" type="pres">
      <dgm:prSet presAssocID="{1C13425A-22B1-D340-A3F6-D7A09830579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847AF-BDE4-EB49-8D06-40C8B7E8C531}" type="pres">
      <dgm:prSet presAssocID="{22484175-4FA7-A44C-AD1A-339DB940ED38}" presName="sibTrans" presStyleLbl="sibTrans2D1" presStyleIdx="3" presStyleCnt="4" custScaleX="65112" custScaleY="101061"/>
      <dgm:spPr/>
      <dgm:t>
        <a:bodyPr/>
        <a:lstStyle/>
        <a:p>
          <a:endParaRPr lang="en-US"/>
        </a:p>
      </dgm:t>
    </dgm:pt>
    <dgm:pt modelId="{175B36D6-BA1E-6E4D-8D0C-45D9FD25F33F}" type="pres">
      <dgm:prSet presAssocID="{22484175-4FA7-A44C-AD1A-339DB940ED38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A432CF41-3274-4690-83FE-197B3B2609BF}" type="presOf" srcId="{8E363818-D293-F447-8D3D-FAEFBB8879DE}" destId="{F82FD846-E6F6-0347-BDE2-5844C7F6C932}" srcOrd="1" destOrd="0" presId="urn:microsoft.com/office/officeart/2005/8/layout/cycle2"/>
    <dgm:cxn modelId="{38D72A17-3E42-4D92-845E-845464A98F7F}" type="presOf" srcId="{9C4A2F67-97B9-9B4E-825D-7CB9312F0B8A}" destId="{45E6798B-6C39-754E-8DE7-B34B56B50918}" srcOrd="0" destOrd="0" presId="urn:microsoft.com/office/officeart/2005/8/layout/cycle2"/>
    <dgm:cxn modelId="{7DF94157-A1FA-CA47-9745-5614D5BACB8C}" srcId="{AE3E1B00-8534-2444-B463-A2376A1C1DDD}" destId="{0AD3E135-5F75-8F42-B00C-5B2189D3A29C}" srcOrd="1" destOrd="0" parTransId="{195D0BDF-7A68-3547-9A17-7A085649F072}" sibTransId="{8E363818-D293-F447-8D3D-FAEFBB8879DE}"/>
    <dgm:cxn modelId="{D8308091-ECE5-164F-B6B9-233CA203EB3D}" srcId="{AE3E1B00-8534-2444-B463-A2376A1C1DDD}" destId="{42A67F64-2FA1-9943-9CE8-E718E9F0D4CC}" srcOrd="0" destOrd="0" parTransId="{8D2B8290-0A21-CC4C-8CCB-54E67384D54F}" sibTransId="{07A9E55E-D8FE-DC4C-9117-33E241357EDB}"/>
    <dgm:cxn modelId="{C29E9146-F23D-4684-A4ED-B61F3119436F}" type="presOf" srcId="{1C13425A-22B1-D340-A3F6-D7A09830579B}" destId="{540BBF09-3D73-6D42-8051-724BB296FDF2}" srcOrd="0" destOrd="0" presId="urn:microsoft.com/office/officeart/2005/8/layout/cycle2"/>
    <dgm:cxn modelId="{4361936B-353F-824C-9381-CD0ED72F1084}" srcId="{AE3E1B00-8534-2444-B463-A2376A1C1DDD}" destId="{1C13425A-22B1-D340-A3F6-D7A09830579B}" srcOrd="3" destOrd="0" parTransId="{5E4DCFAA-B882-9B44-81A9-401F3037948D}" sibTransId="{22484175-4FA7-A44C-AD1A-339DB940ED38}"/>
    <dgm:cxn modelId="{8987139D-DE87-4CE4-8BC9-523C0A250271}" type="presOf" srcId="{42A67F64-2FA1-9943-9CE8-E718E9F0D4CC}" destId="{84E22FCC-C4D0-1243-9D92-1490057EF46D}" srcOrd="0" destOrd="0" presId="urn:microsoft.com/office/officeart/2005/8/layout/cycle2"/>
    <dgm:cxn modelId="{351989FB-08B3-42A9-9F59-85E3A0421D01}" type="presOf" srcId="{A35CE4B9-039A-E146-A112-56851F565589}" destId="{66BA102B-6BB4-A14A-A05B-129F35A23727}" srcOrd="1" destOrd="0" presId="urn:microsoft.com/office/officeart/2005/8/layout/cycle2"/>
    <dgm:cxn modelId="{1B1F8FD5-CAE8-2247-9DA8-A16A0FF266AA}" srcId="{AE3E1B00-8534-2444-B463-A2376A1C1DDD}" destId="{9C4A2F67-97B9-9B4E-825D-7CB9312F0B8A}" srcOrd="2" destOrd="0" parTransId="{90509EE0-0641-8C41-B276-95D30372C368}" sibTransId="{A35CE4B9-039A-E146-A112-56851F565589}"/>
    <dgm:cxn modelId="{FD21BD03-D345-491B-9FFA-5D17DDF85822}" type="presOf" srcId="{07A9E55E-D8FE-DC4C-9117-33E241357EDB}" destId="{442649BB-5216-0A44-B85A-CCCC34D54601}" srcOrd="1" destOrd="0" presId="urn:microsoft.com/office/officeart/2005/8/layout/cycle2"/>
    <dgm:cxn modelId="{59851FEC-5F0A-41B3-AA1C-4D1D8EFEB5E9}" type="presOf" srcId="{AE3E1B00-8534-2444-B463-A2376A1C1DDD}" destId="{A8A98D26-D048-9C47-ADD6-F8BF43B428A7}" srcOrd="0" destOrd="0" presId="urn:microsoft.com/office/officeart/2005/8/layout/cycle2"/>
    <dgm:cxn modelId="{6D18A1DB-407E-45A7-B92A-0237FD43C8B3}" type="presOf" srcId="{A35CE4B9-039A-E146-A112-56851F565589}" destId="{C01CCB60-D479-D740-AA5B-B8F60B44F055}" srcOrd="0" destOrd="0" presId="urn:microsoft.com/office/officeart/2005/8/layout/cycle2"/>
    <dgm:cxn modelId="{9C95682D-4CB5-4179-8B45-A27BBF9ECDF1}" type="presOf" srcId="{22484175-4FA7-A44C-AD1A-339DB940ED38}" destId="{175B36D6-BA1E-6E4D-8D0C-45D9FD25F33F}" srcOrd="1" destOrd="0" presId="urn:microsoft.com/office/officeart/2005/8/layout/cycle2"/>
    <dgm:cxn modelId="{762AA29B-4072-4D2F-B437-F976B15C6846}" type="presOf" srcId="{0AD3E135-5F75-8F42-B00C-5B2189D3A29C}" destId="{ACB4334C-D276-C747-B4A6-7537F35D757D}" srcOrd="0" destOrd="0" presId="urn:microsoft.com/office/officeart/2005/8/layout/cycle2"/>
    <dgm:cxn modelId="{3FF9D315-A036-446B-BC02-164508C9B304}" type="presOf" srcId="{8E363818-D293-F447-8D3D-FAEFBB8879DE}" destId="{1C6C2843-63C0-9F42-8C54-A97B40FF0FA5}" srcOrd="0" destOrd="0" presId="urn:microsoft.com/office/officeart/2005/8/layout/cycle2"/>
    <dgm:cxn modelId="{BADC93A0-F9FA-4E33-9EF4-7AB2BD0EF85B}" type="presOf" srcId="{22484175-4FA7-A44C-AD1A-339DB940ED38}" destId="{C1C847AF-BDE4-EB49-8D06-40C8B7E8C531}" srcOrd="0" destOrd="0" presId="urn:microsoft.com/office/officeart/2005/8/layout/cycle2"/>
    <dgm:cxn modelId="{CBF54041-02ED-4C95-BE25-A61991FDF93E}" type="presOf" srcId="{07A9E55E-D8FE-DC4C-9117-33E241357EDB}" destId="{1D58FF3C-396C-584C-AEDD-68BAC6A34218}" srcOrd="0" destOrd="0" presId="urn:microsoft.com/office/officeart/2005/8/layout/cycle2"/>
    <dgm:cxn modelId="{7E8B5755-DB95-4F06-B03B-364634E59E60}" type="presParOf" srcId="{A8A98D26-D048-9C47-ADD6-F8BF43B428A7}" destId="{84E22FCC-C4D0-1243-9D92-1490057EF46D}" srcOrd="0" destOrd="0" presId="urn:microsoft.com/office/officeart/2005/8/layout/cycle2"/>
    <dgm:cxn modelId="{D82EA83F-8961-49F9-B596-FBB76037E3D8}" type="presParOf" srcId="{A8A98D26-D048-9C47-ADD6-F8BF43B428A7}" destId="{1D58FF3C-396C-584C-AEDD-68BAC6A34218}" srcOrd="1" destOrd="0" presId="urn:microsoft.com/office/officeart/2005/8/layout/cycle2"/>
    <dgm:cxn modelId="{B587CDDE-66E1-4689-9D6E-4DB226314CB6}" type="presParOf" srcId="{1D58FF3C-396C-584C-AEDD-68BAC6A34218}" destId="{442649BB-5216-0A44-B85A-CCCC34D54601}" srcOrd="0" destOrd="0" presId="urn:microsoft.com/office/officeart/2005/8/layout/cycle2"/>
    <dgm:cxn modelId="{CE170590-DD12-4332-8CF7-52DDFE9C7121}" type="presParOf" srcId="{A8A98D26-D048-9C47-ADD6-F8BF43B428A7}" destId="{ACB4334C-D276-C747-B4A6-7537F35D757D}" srcOrd="2" destOrd="0" presId="urn:microsoft.com/office/officeart/2005/8/layout/cycle2"/>
    <dgm:cxn modelId="{AA24FFF6-E39B-41B3-B30E-2838D11D2F3C}" type="presParOf" srcId="{A8A98D26-D048-9C47-ADD6-F8BF43B428A7}" destId="{1C6C2843-63C0-9F42-8C54-A97B40FF0FA5}" srcOrd="3" destOrd="0" presId="urn:microsoft.com/office/officeart/2005/8/layout/cycle2"/>
    <dgm:cxn modelId="{341C44A9-22DF-4AFE-9011-0C209325EA0C}" type="presParOf" srcId="{1C6C2843-63C0-9F42-8C54-A97B40FF0FA5}" destId="{F82FD846-E6F6-0347-BDE2-5844C7F6C932}" srcOrd="0" destOrd="0" presId="urn:microsoft.com/office/officeart/2005/8/layout/cycle2"/>
    <dgm:cxn modelId="{407F839B-B9D2-48B3-BB81-F10AB9FAAE47}" type="presParOf" srcId="{A8A98D26-D048-9C47-ADD6-F8BF43B428A7}" destId="{45E6798B-6C39-754E-8DE7-B34B56B50918}" srcOrd="4" destOrd="0" presId="urn:microsoft.com/office/officeart/2005/8/layout/cycle2"/>
    <dgm:cxn modelId="{09F30D7E-C50C-48BF-8EA6-91A50B8A4F69}" type="presParOf" srcId="{A8A98D26-D048-9C47-ADD6-F8BF43B428A7}" destId="{C01CCB60-D479-D740-AA5B-B8F60B44F055}" srcOrd="5" destOrd="0" presId="urn:microsoft.com/office/officeart/2005/8/layout/cycle2"/>
    <dgm:cxn modelId="{14010713-BBD6-451C-88E3-D874D402F4D7}" type="presParOf" srcId="{C01CCB60-D479-D740-AA5B-B8F60B44F055}" destId="{66BA102B-6BB4-A14A-A05B-129F35A23727}" srcOrd="0" destOrd="0" presId="urn:microsoft.com/office/officeart/2005/8/layout/cycle2"/>
    <dgm:cxn modelId="{96B4E203-B86E-4BD7-9F95-76F92603FC84}" type="presParOf" srcId="{A8A98D26-D048-9C47-ADD6-F8BF43B428A7}" destId="{540BBF09-3D73-6D42-8051-724BB296FDF2}" srcOrd="6" destOrd="0" presId="urn:microsoft.com/office/officeart/2005/8/layout/cycle2"/>
    <dgm:cxn modelId="{3B113A6B-561D-44EA-857D-E33C079586BB}" type="presParOf" srcId="{A8A98D26-D048-9C47-ADD6-F8BF43B428A7}" destId="{C1C847AF-BDE4-EB49-8D06-40C8B7E8C531}" srcOrd="7" destOrd="0" presId="urn:microsoft.com/office/officeart/2005/8/layout/cycle2"/>
    <dgm:cxn modelId="{22C448A3-0437-4423-9D17-C6B557BF27FD}" type="presParOf" srcId="{C1C847AF-BDE4-EB49-8D06-40C8B7E8C531}" destId="{175B36D6-BA1E-6E4D-8D0C-45D9FD25F33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E22FCC-C4D0-1243-9D92-1490057EF46D}">
      <dsp:nvSpPr>
        <dsp:cNvPr id="0" name=""/>
        <dsp:cNvSpPr/>
      </dsp:nvSpPr>
      <dsp:spPr>
        <a:xfrm>
          <a:off x="3751584" y="1407"/>
          <a:ext cx="1640830" cy="1640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Signal Machine is ready (pushbutton)</a:t>
          </a:r>
          <a:endParaRPr lang="en-US" sz="1800" kern="1200" dirty="0"/>
        </a:p>
      </dsp:txBody>
      <dsp:txXfrm>
        <a:off x="3751584" y="1407"/>
        <a:ext cx="1640830" cy="1640830"/>
      </dsp:txXfrm>
    </dsp:sp>
    <dsp:sp modelId="{1D58FF3C-396C-584C-AEDD-68BAC6A34218}">
      <dsp:nvSpPr>
        <dsp:cNvPr id="0" name=""/>
        <dsp:cNvSpPr/>
      </dsp:nvSpPr>
      <dsp:spPr>
        <a:xfrm rot="2700000">
          <a:off x="5216211" y="1407036"/>
          <a:ext cx="435785" cy="5537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2700000">
        <a:off x="5216211" y="1407036"/>
        <a:ext cx="435785" cy="553780"/>
      </dsp:txXfrm>
    </dsp:sp>
    <dsp:sp modelId="{ACB4334C-D276-C747-B4A6-7537F35D757D}">
      <dsp:nvSpPr>
        <dsp:cNvPr id="0" name=""/>
        <dsp:cNvSpPr/>
      </dsp:nvSpPr>
      <dsp:spPr>
        <a:xfrm>
          <a:off x="5493235" y="1743058"/>
          <a:ext cx="1640830" cy="1640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Check for new tweet</a:t>
          </a:r>
          <a:endParaRPr lang="en-US" sz="1800" kern="1200" dirty="0"/>
        </a:p>
      </dsp:txBody>
      <dsp:txXfrm>
        <a:off x="5493235" y="1743058"/>
        <a:ext cx="1640830" cy="1640830"/>
      </dsp:txXfrm>
    </dsp:sp>
    <dsp:sp modelId="{1C6C2843-63C0-9F42-8C54-A97B40FF0FA5}">
      <dsp:nvSpPr>
        <dsp:cNvPr id="0" name=""/>
        <dsp:cNvSpPr/>
      </dsp:nvSpPr>
      <dsp:spPr>
        <a:xfrm rot="8100000">
          <a:off x="5233653" y="3148687"/>
          <a:ext cx="435785" cy="5537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8100000">
        <a:off x="5233653" y="3148687"/>
        <a:ext cx="435785" cy="553780"/>
      </dsp:txXfrm>
    </dsp:sp>
    <dsp:sp modelId="{45E6798B-6C39-754E-8DE7-B34B56B50918}">
      <dsp:nvSpPr>
        <dsp:cNvPr id="0" name=""/>
        <dsp:cNvSpPr/>
      </dsp:nvSpPr>
      <dsp:spPr>
        <a:xfrm>
          <a:off x="3751584" y="3484709"/>
          <a:ext cx="1640830" cy="1640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Notify tweeter of action</a:t>
          </a:r>
          <a:endParaRPr lang="en-US" sz="1800" kern="1200" dirty="0"/>
        </a:p>
      </dsp:txBody>
      <dsp:txXfrm>
        <a:off x="3751584" y="3484709"/>
        <a:ext cx="1640830" cy="1640830"/>
      </dsp:txXfrm>
    </dsp:sp>
    <dsp:sp modelId="{C01CCB60-D479-D740-AA5B-B8F60B44F055}">
      <dsp:nvSpPr>
        <dsp:cNvPr id="0" name=""/>
        <dsp:cNvSpPr/>
      </dsp:nvSpPr>
      <dsp:spPr>
        <a:xfrm rot="13500000">
          <a:off x="3492003" y="3166129"/>
          <a:ext cx="435785" cy="5537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3500000">
        <a:off x="3492003" y="3166129"/>
        <a:ext cx="435785" cy="553780"/>
      </dsp:txXfrm>
    </dsp:sp>
    <dsp:sp modelId="{540BBF09-3D73-6D42-8051-724BB296FDF2}">
      <dsp:nvSpPr>
        <dsp:cNvPr id="0" name=""/>
        <dsp:cNvSpPr/>
      </dsp:nvSpPr>
      <dsp:spPr>
        <a:xfrm>
          <a:off x="2009934" y="1743058"/>
          <a:ext cx="1640830" cy="1640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Handle brewing Process (if necessary)</a:t>
          </a:r>
          <a:endParaRPr lang="en-US" sz="1800" kern="1200" dirty="0"/>
        </a:p>
      </dsp:txBody>
      <dsp:txXfrm>
        <a:off x="2009934" y="1743058"/>
        <a:ext cx="1640830" cy="1640830"/>
      </dsp:txXfrm>
    </dsp:sp>
    <dsp:sp modelId="{C1C847AF-BDE4-EB49-8D06-40C8B7E8C531}">
      <dsp:nvSpPr>
        <dsp:cNvPr id="0" name=""/>
        <dsp:cNvSpPr/>
      </dsp:nvSpPr>
      <dsp:spPr>
        <a:xfrm rot="18900000">
          <a:off x="3550579" y="1421541"/>
          <a:ext cx="283748" cy="559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8900000">
        <a:off x="3550579" y="1421541"/>
        <a:ext cx="283748" cy="559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A4E2714-A451-4979-9D7D-75BBF1ED411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E6E133-CF0D-4F9B-BC0A-C717F0AF8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2714-A451-4979-9D7D-75BBF1ED411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E133-CF0D-4F9B-BC0A-C717F0AF8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A4E2714-A451-4979-9D7D-75BBF1ED411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7E6E133-CF0D-4F9B-BC0A-C717F0AF8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2714-A451-4979-9D7D-75BBF1ED411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E6E133-CF0D-4F9B-BC0A-C717F0AF88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2714-A451-4979-9D7D-75BBF1ED411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E6E133-CF0D-4F9B-BC0A-C717F0AF88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4E2714-A451-4979-9D7D-75BBF1ED411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E6E133-CF0D-4F9B-BC0A-C717F0AF88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4E2714-A451-4979-9D7D-75BBF1ED411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E6E133-CF0D-4F9B-BC0A-C717F0AF88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2714-A451-4979-9D7D-75BBF1ED411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E6E133-CF0D-4F9B-BC0A-C717F0AF8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2714-A451-4979-9D7D-75BBF1ED411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E6E133-CF0D-4F9B-BC0A-C717F0AF8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2714-A451-4979-9D7D-75BBF1ED411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E6E133-CF0D-4F9B-BC0A-C717F0AF88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A4E2714-A451-4979-9D7D-75BBF1ED411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E6E133-CF0D-4F9B-BC0A-C717F0AF88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4E2714-A451-4979-9D7D-75BBF1ED411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E6E133-CF0D-4F9B-BC0A-C717F0AF8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Have you had your daily dose?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Nelson Diaz, Erin Hanson, Alan Lai, Tyler </a:t>
            </a:r>
            <a:r>
              <a:rPr lang="en-US" dirty="0" err="1" smtClean="0"/>
              <a:t>Lisowski</a:t>
            </a:r>
            <a:endParaRPr lang="en-US" dirty="0"/>
          </a:p>
        </p:txBody>
      </p:sp>
      <p:pic>
        <p:nvPicPr>
          <p:cNvPr id="1026" name="Picture 2" descr="C:\Users\ehans_000\AppData\Local\Microsoft\Windows\INetCache\IE\BIAYYQAJ\MP90044912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3318510" cy="3775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User tweets using coffee pot handle.</a:t>
            </a:r>
            <a:endParaRPr lang="en-US" dirty="0"/>
          </a:p>
          <a:p>
            <a:r>
              <a:rPr lang="en-US" dirty="0" smtClean="0"/>
              <a:t>Coffee pot periodically checks for tweets.</a:t>
            </a:r>
          </a:p>
          <a:p>
            <a:r>
              <a:rPr lang="en-US" dirty="0" smtClean="0"/>
              <a:t>Parses data from user.</a:t>
            </a:r>
          </a:p>
          <a:p>
            <a:r>
              <a:rPr lang="en-US" dirty="0" smtClean="0"/>
              <a:t> Power relay on.</a:t>
            </a:r>
          </a:p>
          <a:p>
            <a:r>
              <a:rPr lang="en-US" dirty="0" smtClean="0"/>
              <a:t>Coffee pot acknowledges user.</a:t>
            </a:r>
          </a:p>
          <a:p>
            <a:endParaRPr lang="en-US" dirty="0" smtClean="0"/>
          </a:p>
        </p:txBody>
      </p:sp>
      <p:sp>
        <p:nvSpPr>
          <p:cNvPr id="4098" name="AutoShape 2" descr="Inline image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4" descr="C:\Users\ehans_000\Desktop\coffee maker 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971800"/>
            <a:ext cx="2752725" cy="2990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MBED + TWITTER</a:t>
            </a:r>
            <a:endParaRPr lang="en-US" b="1" dirty="0"/>
          </a:p>
        </p:txBody>
      </p:sp>
      <p:pic>
        <p:nvPicPr>
          <p:cNvPr id="4" name="Content Placeholder 3" descr="proxy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43000"/>
            <a:ext cx="8610600" cy="540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216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Behind the Scenes</a:t>
            </a:r>
            <a:endParaRPr lang="en-US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1033007257"/>
              </p:ext>
            </p:extLst>
          </p:nvPr>
        </p:nvGraphicFramePr>
        <p:xfrm>
          <a:off x="0" y="1600200"/>
          <a:ext cx="9144000" cy="5126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3733800" y="4114800"/>
            <a:ext cx="15240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0297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129" y="291739"/>
            <a:ext cx="86848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MBED Protocol</a:t>
            </a:r>
            <a:endParaRPr lang="en-US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3129" y="1371599"/>
            <a:ext cx="851322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b="1" dirty="0"/>
              <a:t>0</a:t>
            </a:r>
          </a:p>
          <a:p>
            <a:pPr marL="742950" lvl="1" indent="-285750">
              <a:buFont typeface="Arial"/>
              <a:buChar char="•"/>
            </a:pPr>
            <a:r>
              <a:rPr lang="en-US" sz="3200" dirty="0"/>
              <a:t>Machine not ready (no coffee or water)</a:t>
            </a:r>
          </a:p>
          <a:p>
            <a:pPr marL="285750" indent="-285750">
              <a:buFont typeface="Arial"/>
              <a:buChar char="•"/>
            </a:pPr>
            <a:r>
              <a:rPr lang="en-US" sz="3200" b="1" dirty="0"/>
              <a:t>1</a:t>
            </a:r>
          </a:p>
          <a:p>
            <a:pPr marL="742950" lvl="1" indent="-285750">
              <a:buFont typeface="Arial"/>
              <a:buChar char="•"/>
            </a:pPr>
            <a:r>
              <a:rPr lang="en-US" sz="3200" dirty="0"/>
              <a:t>Machine ready to brew</a:t>
            </a:r>
          </a:p>
          <a:p>
            <a:pPr marL="285750" indent="-285750">
              <a:buFont typeface="Arial"/>
              <a:buChar char="•"/>
            </a:pPr>
            <a:r>
              <a:rPr lang="en-US" sz="3200" b="1" dirty="0"/>
              <a:t>2</a:t>
            </a:r>
          </a:p>
          <a:p>
            <a:pPr marL="742950" lvl="1" indent="-285750">
              <a:buFont typeface="Arial"/>
              <a:buChar char="•"/>
            </a:pPr>
            <a:r>
              <a:rPr lang="en-US" sz="3200" dirty="0"/>
              <a:t>Machine currently brewing</a:t>
            </a:r>
          </a:p>
          <a:p>
            <a:pPr marL="285750" indent="-285750">
              <a:buFont typeface="Arial"/>
              <a:buChar char="•"/>
            </a:pPr>
            <a:r>
              <a:rPr lang="en-US" sz="3200" b="1" dirty="0"/>
              <a:t>3</a:t>
            </a:r>
          </a:p>
          <a:p>
            <a:pPr marL="742950" lvl="1" indent="-285750">
              <a:buFont typeface="Arial"/>
              <a:buChar char="•"/>
            </a:pPr>
            <a:r>
              <a:rPr lang="en-US" sz="3200" dirty="0"/>
              <a:t>Machine is getting set to brew</a:t>
            </a:r>
          </a:p>
          <a:p>
            <a:pPr marL="285750" indent="-285750">
              <a:buFont typeface="Arial"/>
              <a:buChar char="•"/>
            </a:pPr>
            <a:r>
              <a:rPr lang="en-US" sz="3200" b="1" dirty="0" smtClean="0"/>
              <a:t>5</a:t>
            </a:r>
            <a:endParaRPr lang="en-US" sz="3200" b="1" dirty="0"/>
          </a:p>
          <a:p>
            <a:pPr marL="742950" lvl="1" indent="-285750">
              <a:buFont typeface="Arial"/>
              <a:buChar char="•"/>
            </a:pPr>
            <a:r>
              <a:rPr lang="en-US" sz="3200" dirty="0"/>
              <a:t>Initialization state (get tweet ID to compare against</a:t>
            </a:r>
          </a:p>
        </p:txBody>
      </p:sp>
    </p:spTree>
    <p:extLst>
      <p:ext uri="{BB962C8B-B14F-4D97-AF65-F5344CB8AC3E}">
        <p14:creationId xmlns:p14="http://schemas.microsoft.com/office/powerpoint/2010/main" xmlns="" val="2145997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Twitter Pot </a:t>
            </a:r>
            <a:r>
              <a:rPr lang="en-US" smtClean="0"/>
              <a:t>in Action!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http://mbed.org/users/tlisowski3/notebook/twitter-coffee-pot/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Future Work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Implementing threads to decrease wait time</a:t>
            </a:r>
          </a:p>
          <a:p>
            <a:endParaRPr lang="en-US" dirty="0" smtClean="0"/>
          </a:p>
          <a:p>
            <a:r>
              <a:rPr lang="en-US" dirty="0" smtClean="0"/>
              <a:t>Completely autonomous system</a:t>
            </a:r>
          </a:p>
          <a:p>
            <a:endParaRPr lang="en-US" dirty="0" smtClean="0"/>
          </a:p>
          <a:p>
            <a:r>
              <a:rPr lang="en-US" dirty="0" smtClean="0"/>
              <a:t>Forget Twitter! We make our website for interfacing </a:t>
            </a:r>
          </a:p>
          <a:p>
            <a:endParaRPr lang="en-US" dirty="0" smtClean="0"/>
          </a:p>
          <a:p>
            <a:r>
              <a:rPr lang="en-US" dirty="0" smtClean="0"/>
              <a:t>Make an APP!!! (for Android and Apple)</a:t>
            </a:r>
          </a:p>
        </p:txBody>
      </p:sp>
    </p:spTree>
    <p:extLst>
      <p:ext uri="{BB962C8B-B14F-4D97-AF65-F5344CB8AC3E}">
        <p14:creationId xmlns:p14="http://schemas.microsoft.com/office/powerpoint/2010/main" xmlns="" val="8106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Gantt Chart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7662" y="1905000"/>
            <a:ext cx="8448675" cy="32480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Questions, Comments</a:t>
            </a:r>
            <a:r>
              <a:rPr lang="en-US" smtClean="0"/>
              <a:t>, Concerns??????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1304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195</TotalTime>
  <Words>162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Have you had your daily dose?</vt:lpstr>
      <vt:lpstr>Project Description</vt:lpstr>
      <vt:lpstr>MBED + TWITTER</vt:lpstr>
      <vt:lpstr>Behind the Scenes</vt:lpstr>
      <vt:lpstr>Slide 5</vt:lpstr>
      <vt:lpstr>Twitter Pot in Action!</vt:lpstr>
      <vt:lpstr>Future Work</vt:lpstr>
      <vt:lpstr>Gantt Chart</vt:lpstr>
      <vt:lpstr>Questions, Comments, Concerns??????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Needed</dc:title>
  <dc:creator>Nelson</dc:creator>
  <cp:lastModifiedBy>Nelson</cp:lastModifiedBy>
  <cp:revision>20</cp:revision>
  <dcterms:created xsi:type="dcterms:W3CDTF">2014-04-12T15:28:59Z</dcterms:created>
  <dcterms:modified xsi:type="dcterms:W3CDTF">2014-04-25T15:43:38Z</dcterms:modified>
</cp:coreProperties>
</file>